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5" r:id="rId2"/>
    <p:sldId id="277" r:id="rId3"/>
    <p:sldId id="328" r:id="rId4"/>
    <p:sldId id="278" r:id="rId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88" d="100"/>
          <a:sy n="88" d="100"/>
        </p:scale>
        <p:origin x="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C01DB-9AFC-4B26-814C-776791643E1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514" t="19727" r="19323" b="34695"/>
          <a:stretch/>
        </p:blipFill>
        <p:spPr>
          <a:xfrm>
            <a:off x="3554780" y="4454251"/>
            <a:ext cx="5471885" cy="2550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5" y="4021449"/>
            <a:ext cx="3852324" cy="1958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5214" t="45884" r="32288" b="6690"/>
          <a:stretch/>
        </p:blipFill>
        <p:spPr>
          <a:xfrm>
            <a:off x="5486400" y="2887196"/>
            <a:ext cx="3412852" cy="1727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16557" y="974031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</a:rPr>
              <a:t>MISO Robotics</a:t>
            </a:r>
            <a:br>
              <a:rPr lang="en-US" kern="0" dirty="0">
                <a:solidFill>
                  <a:schemeClr val="bg1"/>
                </a:solidFill>
                <a:latin typeface="+mn-lt"/>
              </a:rPr>
            </a:br>
            <a:endParaRPr lang="en-US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557" y="6059218"/>
            <a:ext cx="3241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chemeClr val="bg1"/>
                </a:solidFill>
              </a:rPr>
              <a:t>525 E. Green Street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6557" y="1785016"/>
            <a:ext cx="49698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Miso AI combines 3D, thermal and regular vision to automatically detect when raw burger patties are placed on the grill and monitors each one in real-time throughout the cooking process.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00" y="2407801"/>
            <a:ext cx="3241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chemeClr val="bg1"/>
                </a:solidFill>
              </a:rPr>
              <a:t>“</a:t>
            </a:r>
            <a:r>
              <a:rPr lang="en-US" sz="2000" kern="0" dirty="0" err="1">
                <a:solidFill>
                  <a:schemeClr val="bg1"/>
                </a:solidFill>
              </a:rPr>
              <a:t>Flippy</a:t>
            </a:r>
            <a:r>
              <a:rPr lang="en-US" sz="2000" kern="0" dirty="0">
                <a:solidFill>
                  <a:schemeClr val="bg1"/>
                </a:solidFill>
              </a:rPr>
              <a:t>”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2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48" y="997078"/>
            <a:ext cx="7772400" cy="1362075"/>
          </a:xfrm>
        </p:spPr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Virtualitics</a:t>
            </a:r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b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188" y="2274838"/>
            <a:ext cx="34051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Virtualitics</a:t>
            </a:r>
            <a:r>
              <a:rPr lang="en-US" sz="2400" dirty="0">
                <a:solidFill>
                  <a:schemeClr val="bg1"/>
                </a:solidFill>
              </a:rPr>
              <a:t> has built the first platform to merge Artificial Intelligence, Big Data and Virtual/Augmented Reality.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188" y="5389621"/>
            <a:ext cx="3405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</a:rPr>
              <a:t>600 S. Lake Ave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1" t="14049"/>
          <a:stretch/>
        </p:blipFill>
        <p:spPr bwMode="auto">
          <a:xfrm>
            <a:off x="3673410" y="3165612"/>
            <a:ext cx="5470590" cy="382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 t="3936" r="11478" b="41164"/>
          <a:stretch/>
        </p:blipFill>
        <p:spPr bwMode="auto">
          <a:xfrm>
            <a:off x="3698036" y="829915"/>
            <a:ext cx="5445964" cy="19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826" y="9166076"/>
            <a:ext cx="9144000" cy="320675"/>
          </a:xfrm>
        </p:spPr>
        <p:txBody>
          <a:bodyPr/>
          <a:lstStyle/>
          <a:p>
            <a:fld id="{8D3C01DB-9AFC-4B26-814C-776791643E1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5226" y="3600022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F4EAC4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</a:rPr>
              <a:t>Baller </a:t>
            </a:r>
            <a:r>
              <a:rPr lang="en-US" sz="3600" kern="0" dirty="0" err="1">
                <a:solidFill>
                  <a:schemeClr val="bg1"/>
                </a:solidFill>
              </a:rPr>
              <a:t>tv</a:t>
            </a:r>
            <a:br>
              <a:rPr lang="en-US" kern="0" dirty="0">
                <a:solidFill>
                  <a:schemeClr val="bg1"/>
                </a:solidFill>
                <a:latin typeface="+mn-lt"/>
              </a:rPr>
            </a:br>
            <a:endParaRPr lang="en-US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5226" y="41910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Provides live video coverage of amateur sports while creating sports media job opportunities in local communities. Has 20 full-time office staff and roughly 3,500 broadcasting operations staff coast-to-coast — a number that's growing every day.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562"/>
          <a:stretch/>
        </p:blipFill>
        <p:spPr>
          <a:xfrm>
            <a:off x="4965826" y="4271882"/>
            <a:ext cx="4038600" cy="1598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14269"/>
          <a:stretch/>
        </p:blipFill>
        <p:spPr>
          <a:xfrm>
            <a:off x="4356226" y="5965676"/>
            <a:ext cx="2815165" cy="810765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/>
        </p:nvSpPr>
        <p:spPr bwMode="auto">
          <a:xfrm>
            <a:off x="5296978" y="9913808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Futura Bk B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42A89E7-CC61-4042-B494-C9BCBFB212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2" descr="Image result for supplyframe old pasadena ste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129" y="5110365"/>
            <a:ext cx="4514850" cy="30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192" y="1206252"/>
            <a:ext cx="3593418" cy="23937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98311"/>
            <a:ext cx="2661580" cy="14971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7484" y="1706023"/>
            <a:ext cx="1466942" cy="1466942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28600" y="1090408"/>
            <a:ext cx="3886200" cy="187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D3A464"/>
              </a:buClr>
              <a:buNone/>
              <a:defRPr sz="2000">
                <a:solidFill>
                  <a:srgbClr val="003768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3A464"/>
              </a:buClr>
              <a:buFont typeface="Futura Hv BT" pitchFamily="34" charset="0"/>
              <a:buNone/>
              <a:defRPr sz="1800">
                <a:solidFill>
                  <a:srgbClr val="4D6E99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4661"/>
              </a:buClr>
              <a:buFont typeface="Wingdings" pitchFamily="2" charset="2"/>
              <a:buNone/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>
                  <a:lumMod val="85000"/>
                  <a:lumOff val="15000"/>
                </a:schemeClr>
              </a:buClr>
              <a:buFont typeface="Futura Hv BT" pitchFamily="34" charset="0"/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EE962C"/>
                </a:solidFill>
                <a:latin typeface="Futura Bk BT" pitchFamily="34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URB-E is the global leader in lightweight foldable electric vehicles and mobile power sources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6159" y="887620"/>
            <a:ext cx="7772400" cy="990600"/>
          </a:xfrm>
        </p:spPr>
        <p:txBody>
          <a:bodyPr/>
          <a:lstStyle/>
          <a:p>
            <a:r>
              <a:rPr lang="en-US" sz="4000" b="1" dirty="0">
                <a:latin typeface="Arial Narrow" panose="020B0606020202030204" pitchFamily="34" charset="0"/>
              </a:rPr>
              <a:t>URB-E</a:t>
            </a:r>
          </a:p>
        </p:txBody>
      </p:sp>
    </p:spTree>
    <p:extLst>
      <p:ext uri="{BB962C8B-B14F-4D97-AF65-F5344CB8AC3E}">
        <p14:creationId xmlns:p14="http://schemas.microsoft.com/office/powerpoint/2010/main" val="1809406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19" y="860403"/>
            <a:ext cx="7772400" cy="897533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 Narrow" panose="020B0606020202030204" pitchFamily="34" charset="0"/>
              </a:rPr>
              <a:t>H&amp;H Sports Protection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119" y="1508641"/>
            <a:ext cx="50807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H&amp;H is the second largest motorcycle helmet manufacturer in the world. headquartered in Hong Kong with offices in Pasadena, Italy &amp; Brazil and factory in Shanghai.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12667"/>
            <a:ext cx="3200399" cy="2175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1371600"/>
            <a:ext cx="1133253" cy="772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19" y="4267200"/>
            <a:ext cx="40806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Piaggio</a:t>
            </a:r>
            <a:r>
              <a:rPr lang="en-US" sz="2000" dirty="0">
                <a:solidFill>
                  <a:schemeClr val="bg1"/>
                </a:solidFill>
              </a:rPr>
              <a:t> Advanced Design Center is dedicated to developing the next wave of two and three-wheeled vehicles equipped to respond to rapidly-changing, disparate and diverse transportation needs worldwide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47119" y="3668563"/>
            <a:ext cx="9175196" cy="89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3A464"/>
                </a:solidFill>
                <a:latin typeface="Futura Md BT" pitchFamily="34" charset="0"/>
                <a:cs typeface="Times New Roman" pitchFamily="18" charset="0"/>
              </a:defRPr>
            </a:lvl9pPr>
          </a:lstStyle>
          <a:p>
            <a:r>
              <a:rPr lang="en-US" sz="3600" kern="0" dirty="0" err="1">
                <a:latin typeface="Arial Narrow" panose="020B0606020202030204" pitchFamily="34" charset="0"/>
              </a:rPr>
              <a:t>PiAGGIO</a:t>
            </a:r>
            <a:r>
              <a:rPr lang="en-US" sz="3600" kern="0" dirty="0">
                <a:latin typeface="Arial Narrow" panose="020B0606020202030204" pitchFamily="34" charset="0"/>
              </a:rPr>
              <a:t> Advanced Design Center</a:t>
            </a:r>
            <a:br>
              <a:rPr lang="en-US" kern="0" dirty="0">
                <a:latin typeface="Arial Narrow" panose="020B0606020202030204" pitchFamily="34" charset="0"/>
              </a:rPr>
            </a:br>
            <a:endParaRPr lang="en-US" kern="0" dirty="0">
              <a:latin typeface="Arial Narrow" panose="020B0606020202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267200"/>
            <a:ext cx="2899614" cy="1639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0" y="4766942"/>
            <a:ext cx="2419350" cy="2089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889" t="9778" r="6666" b="15556"/>
          <a:stretch/>
        </p:blipFill>
        <p:spPr>
          <a:xfrm>
            <a:off x="5181600" y="5781404"/>
            <a:ext cx="1676400" cy="10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6672</TotalTime>
  <Words>192</Words>
  <Application>Microsoft Office PowerPoint</Application>
  <PresentationFormat>On-screen Show (4:3)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PowerPoint Presentation</vt:lpstr>
      <vt:lpstr>Virtualitics  </vt:lpstr>
      <vt:lpstr>URB-E</vt:lpstr>
      <vt:lpstr>H&amp;H Sports Protection 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167</cp:revision>
  <cp:lastPrinted>2017-08-10T18:27:16Z</cp:lastPrinted>
  <dcterms:created xsi:type="dcterms:W3CDTF">2017-08-10T18:08:33Z</dcterms:created>
  <dcterms:modified xsi:type="dcterms:W3CDTF">2018-11-02T23:10:17Z</dcterms:modified>
</cp:coreProperties>
</file>